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6" r:id="rId3"/>
    <p:sldId id="265" r:id="rId4"/>
    <p:sldId id="259" r:id="rId5"/>
    <p:sldId id="257" r:id="rId6"/>
    <p:sldId id="260" r:id="rId7"/>
    <p:sldId id="269" r:id="rId8"/>
    <p:sldId id="270" r:id="rId9"/>
    <p:sldId id="262" r:id="rId10"/>
    <p:sldId id="263" r:id="rId11"/>
    <p:sldId id="261" r:id="rId12"/>
    <p:sldId id="264" r:id="rId13"/>
    <p:sldId id="271" r:id="rId14"/>
    <p:sldId id="272" r:id="rId15"/>
    <p:sldId id="258" r:id="rId16"/>
    <p:sldId id="266" r:id="rId17"/>
    <p:sldId id="267" r:id="rId18"/>
    <p:sldId id="268" r:id="rId19"/>
    <p:sldId id="273" r:id="rId20"/>
    <p:sldId id="274" r:id="rId21"/>
    <p:sldId id="277" r:id="rId22"/>
    <p:sldId id="275" r:id="rId23"/>
    <p:sldId id="283" r:id="rId24"/>
    <p:sldId id="278" r:id="rId25"/>
    <p:sldId id="284" r:id="rId26"/>
    <p:sldId id="285" r:id="rId27"/>
    <p:sldId id="287" r:id="rId28"/>
    <p:sldId id="279" r:id="rId29"/>
    <p:sldId id="288" r:id="rId30"/>
    <p:sldId id="286" r:id="rId31"/>
    <p:sldId id="290" r:id="rId32"/>
    <p:sldId id="280" r:id="rId33"/>
    <p:sldId id="291" r:id="rId34"/>
    <p:sldId id="289" r:id="rId35"/>
    <p:sldId id="292" r:id="rId36"/>
    <p:sldId id="281" r:id="rId37"/>
    <p:sldId id="293" r:id="rId38"/>
    <p:sldId id="302" r:id="rId39"/>
    <p:sldId id="282" r:id="rId40"/>
    <p:sldId id="295" r:id="rId41"/>
    <p:sldId id="294" r:id="rId42"/>
    <p:sldId id="297" r:id="rId43"/>
    <p:sldId id="298" r:id="rId44"/>
    <p:sldId id="299" r:id="rId45"/>
    <p:sldId id="296" r:id="rId46"/>
    <p:sldId id="301" r:id="rId47"/>
    <p:sldId id="303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F6EC-404B-493C-970C-F0A28A298A83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CB522B0-D6AE-4E76-A8EA-C094ACC64EE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F6EC-404B-493C-970C-F0A28A298A83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22B0-D6AE-4E76-A8EA-C094ACC64E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F6EC-404B-493C-970C-F0A28A298A83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22B0-D6AE-4E76-A8EA-C094ACC64E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F6EC-404B-493C-970C-F0A28A298A83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22B0-D6AE-4E76-A8EA-C094ACC64EE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F6EC-404B-493C-970C-F0A28A298A83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CB522B0-D6AE-4E76-A8EA-C094ACC64EE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F6EC-404B-493C-970C-F0A28A298A83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22B0-D6AE-4E76-A8EA-C094ACC64EE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F6EC-404B-493C-970C-F0A28A298A83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22B0-D6AE-4E76-A8EA-C094ACC64EE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F6EC-404B-493C-970C-F0A28A298A83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22B0-D6AE-4E76-A8EA-C094ACC64E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F6EC-404B-493C-970C-F0A28A298A83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22B0-D6AE-4E76-A8EA-C094ACC64E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F6EC-404B-493C-970C-F0A28A298A83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22B0-D6AE-4E76-A8EA-C094ACC64EE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F6EC-404B-493C-970C-F0A28A298A83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CB522B0-D6AE-4E76-A8EA-C094ACC64EE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33DF6EC-404B-493C-970C-F0A28A298A83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CB522B0-D6AE-4E76-A8EA-C094ACC64EE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Relationship Id="rId9" Type="http://schemas.openxmlformats.org/officeDocument/2006/relationships/image" Target="../media/image28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Relationship Id="rId9" Type="http://schemas.openxmlformats.org/officeDocument/2006/relationships/image" Target="../media/image28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Vocabulary Practice</a:t>
            </a:r>
            <a:endParaRPr lang="en-US" sz="4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Allez</a:t>
            </a:r>
            <a:r>
              <a:rPr lang="en-US" dirty="0" smtClean="0"/>
              <a:t>,  </a:t>
            </a:r>
            <a:r>
              <a:rPr lang="en-US" dirty="0" err="1" smtClean="0"/>
              <a:t>Viens</a:t>
            </a:r>
            <a:r>
              <a:rPr lang="en-US" dirty="0" smtClean="0"/>
              <a:t> 2</a:t>
            </a:r>
            <a:br>
              <a:rPr lang="en-US" dirty="0" smtClean="0"/>
            </a:br>
            <a:r>
              <a:rPr lang="en-US" dirty="0" err="1" smtClean="0"/>
              <a:t>Chapitre</a:t>
            </a:r>
            <a:r>
              <a:rPr lang="en-US" dirty="0" smtClean="0"/>
              <a:t> 1.2/1.3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à Nice en </a:t>
            </a:r>
            <a:r>
              <a:rPr lang="en-US" dirty="0" err="1" smtClean="0"/>
              <a:t>été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pour faire de la </a:t>
            </a:r>
            <a:r>
              <a:rPr lang="en-US" dirty="0" err="1" smtClean="0"/>
              <a:t>natation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img39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905000"/>
            <a:ext cx="4114800" cy="3741293"/>
          </a:xfrm>
        </p:spPr>
      </p:pic>
      <p:sp>
        <p:nvSpPr>
          <p:cNvPr id="5" name="Rectangle 4"/>
          <p:cNvSpPr/>
          <p:nvPr/>
        </p:nvSpPr>
        <p:spPr>
          <a:xfrm>
            <a:off x="5867400" y="1981200"/>
            <a:ext cx="205740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en-US" sz="239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0" y="5943600"/>
            <a:ext cx="58941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 smtClean="0"/>
              <a:t>Qu’est-ce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je </a:t>
            </a:r>
            <a:r>
              <a:rPr lang="en-US" sz="3600" dirty="0" err="1" smtClean="0"/>
              <a:t>dois</a:t>
            </a:r>
            <a:r>
              <a:rPr lang="en-US" sz="3600" dirty="0" smtClean="0"/>
              <a:t> </a:t>
            </a:r>
            <a:r>
              <a:rPr lang="en-US" sz="3600" dirty="0" err="1" smtClean="0"/>
              <a:t>prendre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sunglass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1981200"/>
            <a:ext cx="2462081" cy="1235686"/>
          </a:xfrm>
          <a:prstGeom prst="rect">
            <a:avLst/>
          </a:prstGeom>
        </p:spPr>
      </p:pic>
      <p:pic>
        <p:nvPicPr>
          <p:cNvPr id="8" name="Picture 7" descr="bathingsu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1676400"/>
            <a:ext cx="1510051" cy="2708910"/>
          </a:xfrm>
          <a:prstGeom prst="rect">
            <a:avLst/>
          </a:prstGeom>
        </p:spPr>
      </p:pic>
      <p:pic>
        <p:nvPicPr>
          <p:cNvPr id="9" name="Picture 8" descr="sandal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4724400"/>
            <a:ext cx="2017514" cy="1784058"/>
          </a:xfrm>
          <a:prstGeom prst="rect">
            <a:avLst/>
          </a:prstGeom>
        </p:spPr>
      </p:pic>
      <p:pic>
        <p:nvPicPr>
          <p:cNvPr id="10" name="Picture 9" descr="ca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72200" y="3581400"/>
            <a:ext cx="2260433" cy="1311600"/>
          </a:xfrm>
          <a:prstGeom prst="rect">
            <a:avLst/>
          </a:prstGeom>
        </p:spPr>
      </p:pic>
      <p:pic>
        <p:nvPicPr>
          <p:cNvPr id="11" name="Picture 2" descr="C:\Users\Phyllis\AppData\Local\Microsoft\Windows\Temporary Internet Files\Content.IE5\G01L3DZ5\MC900053592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2209800"/>
            <a:ext cx="2971800" cy="2441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Prends</a:t>
            </a:r>
            <a:r>
              <a:rPr lang="en-US" dirty="0" smtClean="0"/>
              <a:t> un maillot de </a:t>
            </a:r>
            <a:r>
              <a:rPr lang="en-US" dirty="0" err="1" smtClean="0"/>
              <a:t>bain</a:t>
            </a:r>
            <a:r>
              <a:rPr lang="en-US" dirty="0" smtClean="0"/>
              <a:t>, des lunettes de </a:t>
            </a:r>
            <a:r>
              <a:rPr lang="en-US" dirty="0" err="1" smtClean="0"/>
              <a:t>soleil</a:t>
            </a:r>
            <a:r>
              <a:rPr lang="en-US" dirty="0" smtClean="0"/>
              <a:t>, des </a:t>
            </a:r>
            <a:r>
              <a:rPr lang="en-US" dirty="0" err="1" smtClean="0"/>
              <a:t>sandales</a:t>
            </a:r>
            <a:r>
              <a:rPr lang="en-US" dirty="0" smtClean="0"/>
              <a:t> et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casquette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" name="Picture 6" descr="sunglass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2286000"/>
            <a:ext cx="2462081" cy="1235686"/>
          </a:xfrm>
          <a:prstGeom prst="rect">
            <a:avLst/>
          </a:prstGeom>
        </p:spPr>
      </p:pic>
      <p:pic>
        <p:nvPicPr>
          <p:cNvPr id="8" name="Picture 7" descr="bathingsu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2057400"/>
            <a:ext cx="1510051" cy="2708910"/>
          </a:xfrm>
          <a:prstGeom prst="rect">
            <a:avLst/>
          </a:prstGeom>
        </p:spPr>
      </p:pic>
      <p:pic>
        <p:nvPicPr>
          <p:cNvPr id="9" name="Picture 8" descr="sandal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4800600"/>
            <a:ext cx="2017514" cy="1784058"/>
          </a:xfrm>
          <a:prstGeom prst="rect">
            <a:avLst/>
          </a:prstGeom>
        </p:spPr>
      </p:pic>
      <p:pic>
        <p:nvPicPr>
          <p:cNvPr id="10" name="Picture 9" descr="ca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29400" y="4191000"/>
            <a:ext cx="2260433" cy="1311600"/>
          </a:xfrm>
          <a:prstGeom prst="rect">
            <a:avLst/>
          </a:prstGeom>
        </p:spPr>
      </p:pic>
      <p:pic>
        <p:nvPicPr>
          <p:cNvPr id="11" name="Picture 2" descr="C:\Users\Phyllis\AppData\Local\Microsoft\Windows\Temporary Internet Files\Content.IE5\G01L3DZ5\MC900053592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2590800"/>
            <a:ext cx="2971800" cy="2441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Phyllis\AppData\Local\Microsoft\Windows\Temporary Internet Files\Content.IE5\NN8BQ512\MC900441880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362200"/>
            <a:ext cx="2239962" cy="31237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bonne</a:t>
            </a:r>
            <a:r>
              <a:rPr lang="en-US" dirty="0" smtClean="0"/>
              <a:t> idée!</a:t>
            </a:r>
            <a:endParaRPr lang="en-US" dirty="0"/>
          </a:p>
        </p:txBody>
      </p:sp>
      <p:pic>
        <p:nvPicPr>
          <p:cNvPr id="5122" name="Picture 2" descr="C:\Users\Phyllis\AppData\Local\Microsoft\Windows\Temporary Internet Files\Content.IE5\NN8BQ512\MC900441880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362200"/>
            <a:ext cx="2239962" cy="31237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à Paris en </a:t>
            </a:r>
            <a:r>
              <a:rPr lang="en-US" dirty="0" err="1" smtClean="0"/>
              <a:t>avril</a:t>
            </a:r>
            <a:r>
              <a:rPr lang="en-US" dirty="0" smtClean="0"/>
              <a:t> pour </a:t>
            </a:r>
            <a:r>
              <a:rPr lang="en-US" dirty="0" err="1" smtClean="0"/>
              <a:t>visiter</a:t>
            </a:r>
            <a:r>
              <a:rPr lang="en-US" dirty="0" smtClean="0"/>
              <a:t> des monuments.</a:t>
            </a:r>
            <a:endParaRPr lang="en-US" dirty="0"/>
          </a:p>
        </p:txBody>
      </p:sp>
      <p:pic>
        <p:nvPicPr>
          <p:cNvPr id="4" name="Content Placeholder 3" descr="img39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905000"/>
            <a:ext cx="4114800" cy="3741293"/>
          </a:xfrm>
        </p:spPr>
      </p:pic>
      <p:sp>
        <p:nvSpPr>
          <p:cNvPr id="5" name="Rectangle 4"/>
          <p:cNvSpPr/>
          <p:nvPr/>
        </p:nvSpPr>
        <p:spPr>
          <a:xfrm>
            <a:off x="5867400" y="1981200"/>
            <a:ext cx="205740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en-US" sz="239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à Paris en </a:t>
            </a:r>
            <a:r>
              <a:rPr lang="en-US" dirty="0" err="1" smtClean="0"/>
              <a:t>avril</a:t>
            </a:r>
            <a:r>
              <a:rPr lang="en-US" dirty="0" smtClean="0"/>
              <a:t> pour </a:t>
            </a:r>
            <a:r>
              <a:rPr lang="en-US" dirty="0" err="1" smtClean="0"/>
              <a:t>visiter</a:t>
            </a:r>
            <a:r>
              <a:rPr lang="en-US" dirty="0" smtClean="0"/>
              <a:t> des monuments.</a:t>
            </a:r>
            <a:endParaRPr lang="en-US" dirty="0"/>
          </a:p>
        </p:txBody>
      </p:sp>
      <p:pic>
        <p:nvPicPr>
          <p:cNvPr id="4" name="Content Placeholder 3" descr="img39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905000"/>
            <a:ext cx="4114800" cy="3741293"/>
          </a:xfrm>
        </p:spPr>
      </p:pic>
      <p:sp>
        <p:nvSpPr>
          <p:cNvPr id="5" name="Rectangle 4"/>
          <p:cNvSpPr/>
          <p:nvPr/>
        </p:nvSpPr>
        <p:spPr>
          <a:xfrm>
            <a:off x="5867400" y="1981200"/>
            <a:ext cx="205740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en-US" sz="239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00" y="5791200"/>
            <a:ext cx="58573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err="1" smtClean="0"/>
              <a:t>Qu’est-ce</a:t>
            </a:r>
            <a:r>
              <a:rPr lang="en-US" sz="4000" dirty="0" smtClean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je </a:t>
            </a:r>
            <a:r>
              <a:rPr lang="en-US" sz="4000" dirty="0" err="1" smtClean="0"/>
              <a:t>dois</a:t>
            </a:r>
            <a:r>
              <a:rPr lang="en-US" sz="4000" dirty="0" smtClean="0"/>
              <a:t> </a:t>
            </a:r>
            <a:r>
              <a:rPr lang="en-US" sz="4000" dirty="0" err="1" smtClean="0"/>
              <a:t>prendre</a:t>
            </a:r>
            <a:r>
              <a:rPr lang="en-US" sz="4000" dirty="0" smtClean="0"/>
              <a:t>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wat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4343400"/>
            <a:ext cx="1818937" cy="1943735"/>
          </a:xfrm>
          <a:prstGeom prst="rect">
            <a:avLst/>
          </a:prstGeom>
        </p:spPr>
      </p:pic>
      <p:pic>
        <p:nvPicPr>
          <p:cNvPr id="2051" name="Picture 3" descr="C:\Users\Phyllis\AppData\Local\Microsoft\Windows\Temporary Internet Files\Content.IE5\PGX2WBQM\MC90029776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2057400"/>
            <a:ext cx="1840687" cy="1765706"/>
          </a:xfrm>
          <a:prstGeom prst="rect">
            <a:avLst/>
          </a:prstGeom>
          <a:noFill/>
        </p:spPr>
      </p:pic>
      <p:pic>
        <p:nvPicPr>
          <p:cNvPr id="2053" name="Picture 5" descr="C:\Users\Phyllis\AppData\Local\Microsoft\Windows\Temporary Internet Files\Content.IE5\G01L3DZ5\MC900156661[1].wmf"/>
          <p:cNvPicPr>
            <a:picLocks noChangeAspect="1" noChangeArrowheads="1"/>
          </p:cNvPicPr>
          <p:nvPr/>
        </p:nvPicPr>
        <p:blipFill>
          <a:blip r:embed="rId4" cstate="print"/>
          <a:srcRect b="18298"/>
          <a:stretch>
            <a:fillRect/>
          </a:stretch>
        </p:blipFill>
        <p:spPr bwMode="auto">
          <a:xfrm>
            <a:off x="6629400" y="4376057"/>
            <a:ext cx="1828800" cy="2177144"/>
          </a:xfrm>
          <a:prstGeom prst="rect">
            <a:avLst/>
          </a:prstGeom>
          <a:noFill/>
        </p:spPr>
      </p:pic>
      <p:pic>
        <p:nvPicPr>
          <p:cNvPr id="2055" name="Picture 7" descr="C:\Users\Phyllis\AppData\Local\Microsoft\Windows\Temporary Internet Files\Content.IE5\NN8BQ512\MC90007146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905000"/>
            <a:ext cx="2035038" cy="1981200"/>
          </a:xfrm>
          <a:prstGeom prst="rect">
            <a:avLst/>
          </a:prstGeom>
          <a:noFill/>
        </p:spPr>
      </p:pic>
      <p:pic>
        <p:nvPicPr>
          <p:cNvPr id="13" name="Content Placeholder 5" descr="forget.jpg"/>
          <p:cNvPicPr>
            <a:picLocks noGrp="1" noChangeAspect="1"/>
          </p:cNvPicPr>
          <p:nvPr>
            <p:ph sz="quarter" idx="1"/>
          </p:nvPr>
        </p:nvPicPr>
        <p:blipFill>
          <a:blip r:embed="rId6" cstate="print"/>
          <a:stretch>
            <a:fillRect/>
          </a:stretch>
        </p:blipFill>
        <p:spPr>
          <a:xfrm>
            <a:off x="914400" y="1676400"/>
            <a:ext cx="2943225" cy="3924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610600" cy="12192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N’oublie</a:t>
            </a:r>
            <a:r>
              <a:rPr lang="en-US" dirty="0" smtClean="0"/>
              <a:t> pas un billet </a:t>
            </a:r>
            <a:r>
              <a:rPr lang="en-US" dirty="0" err="1" smtClean="0"/>
              <a:t>d’avion</a:t>
            </a:r>
            <a:r>
              <a:rPr lang="en-US" dirty="0" smtClean="0"/>
              <a:t>, un </a:t>
            </a:r>
            <a:r>
              <a:rPr lang="en-US" dirty="0" err="1" smtClean="0"/>
              <a:t>passeport</a:t>
            </a:r>
            <a:r>
              <a:rPr lang="en-US" dirty="0" smtClean="0"/>
              <a:t>,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montre</a:t>
            </a:r>
            <a:r>
              <a:rPr lang="en-US" dirty="0" smtClean="0"/>
              <a:t> et un </a:t>
            </a:r>
            <a:r>
              <a:rPr lang="en-US" dirty="0" err="1" smtClean="0"/>
              <a:t>imperméable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Picture 5" descr="wat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4343400"/>
            <a:ext cx="1818937" cy="1943735"/>
          </a:xfrm>
          <a:prstGeom prst="rect">
            <a:avLst/>
          </a:prstGeom>
        </p:spPr>
      </p:pic>
      <p:pic>
        <p:nvPicPr>
          <p:cNvPr id="2051" name="Picture 3" descr="C:\Users\Phyllis\AppData\Local\Microsoft\Windows\Temporary Internet Files\Content.IE5\PGX2WBQM\MC90029776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2057400"/>
            <a:ext cx="1840687" cy="1765706"/>
          </a:xfrm>
          <a:prstGeom prst="rect">
            <a:avLst/>
          </a:prstGeom>
          <a:noFill/>
        </p:spPr>
      </p:pic>
      <p:pic>
        <p:nvPicPr>
          <p:cNvPr id="2053" name="Picture 5" descr="C:\Users\Phyllis\AppData\Local\Microsoft\Windows\Temporary Internet Files\Content.IE5\G01L3DZ5\MC900156661[1].wmf"/>
          <p:cNvPicPr>
            <a:picLocks noChangeAspect="1" noChangeArrowheads="1"/>
          </p:cNvPicPr>
          <p:nvPr/>
        </p:nvPicPr>
        <p:blipFill>
          <a:blip r:embed="rId4" cstate="print"/>
          <a:srcRect b="18298"/>
          <a:stretch>
            <a:fillRect/>
          </a:stretch>
        </p:blipFill>
        <p:spPr bwMode="auto">
          <a:xfrm>
            <a:off x="6629400" y="4376057"/>
            <a:ext cx="1828800" cy="2177144"/>
          </a:xfrm>
          <a:prstGeom prst="rect">
            <a:avLst/>
          </a:prstGeom>
          <a:noFill/>
        </p:spPr>
      </p:pic>
      <p:pic>
        <p:nvPicPr>
          <p:cNvPr id="2055" name="Picture 7" descr="C:\Users\Phyllis\AppData\Local\Microsoft\Windows\Temporary Internet Files\Content.IE5\NN8BQ512\MC90007146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905000"/>
            <a:ext cx="2035038" cy="1981200"/>
          </a:xfrm>
          <a:prstGeom prst="rect">
            <a:avLst/>
          </a:prstGeom>
          <a:noFill/>
        </p:spPr>
      </p:pic>
      <p:pic>
        <p:nvPicPr>
          <p:cNvPr id="8" name="Content Placeholder 5" descr="forget.jpg"/>
          <p:cNvPicPr>
            <a:picLocks noGrp="1" noChangeAspect="1"/>
          </p:cNvPicPr>
          <p:nvPr>
            <p:ph sz="quarter" idx="1"/>
          </p:nvPr>
        </p:nvPicPr>
        <p:blipFill>
          <a:blip r:embed="rId6" cstate="print"/>
          <a:stretch>
            <a:fillRect/>
          </a:stretch>
        </p:blipFill>
        <p:spPr>
          <a:xfrm>
            <a:off x="914400" y="2286000"/>
            <a:ext cx="2943225" cy="3924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7" name="Picture 3" descr="C:\Users\Phyllis\AppData\Local\Microsoft\Windows\Temporary Internet Files\Content.IE5\PGX2WBQM\MC900431512[1]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133600"/>
            <a:ext cx="3733800" cy="3733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133600" y="1905000"/>
            <a:ext cx="518160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X</a:t>
            </a:r>
            <a:endParaRPr lang="en-US" sz="239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What to pack….</a:t>
            </a:r>
            <a:endParaRPr lang="en-US" sz="6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Making suggestions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 question!</a:t>
            </a:r>
            <a:endParaRPr lang="en-US" dirty="0"/>
          </a:p>
        </p:txBody>
      </p:sp>
      <p:pic>
        <p:nvPicPr>
          <p:cNvPr id="6147" name="Picture 3" descr="C:\Users\Phyllis\AppData\Local\Microsoft\Windows\Temporary Internet Files\Content.IE5\PGX2WBQM\MC900431512[1]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133600"/>
            <a:ext cx="3733800" cy="3733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133600" y="1905000"/>
            <a:ext cx="518160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X</a:t>
            </a:r>
            <a:endParaRPr lang="en-US" sz="239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What to do…..</a:t>
            </a:r>
            <a:endParaRPr lang="en-US" sz="54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Making Suggestions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should we do?</a:t>
            </a:r>
            <a:endParaRPr lang="en-US" dirty="0"/>
          </a:p>
        </p:txBody>
      </p:sp>
      <p:pic>
        <p:nvPicPr>
          <p:cNvPr id="7170" name="Picture 2" descr="C:\Users\Phyllis\AppData\Local\Microsoft\Windows\Temporary Internet Files\Content.IE5\G01L3DZ5\MC9003656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0"/>
            <a:ext cx="1817827" cy="1764792"/>
          </a:xfrm>
          <a:prstGeom prst="rect">
            <a:avLst/>
          </a:prstGeom>
          <a:noFill/>
        </p:spPr>
      </p:pic>
      <p:pic>
        <p:nvPicPr>
          <p:cNvPr id="7171" name="Picture 3" descr="C:\Users\Phyllis\AppData\Local\Microsoft\Windows\Temporary Internet Files\Content.IE5\0AYJ31JE\MC900332844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524000"/>
            <a:ext cx="1007669" cy="1821485"/>
          </a:xfrm>
          <a:prstGeom prst="rect">
            <a:avLst/>
          </a:prstGeom>
          <a:noFill/>
        </p:spPr>
      </p:pic>
      <p:pic>
        <p:nvPicPr>
          <p:cNvPr id="7172" name="Picture 4" descr="C:\Users\Phyllis\AppData\Local\Microsoft\Windows\Temporary Internet Files\Content.IE5\NN8BQ512\MC90043816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600200"/>
            <a:ext cx="1920875" cy="1308100"/>
          </a:xfrm>
          <a:prstGeom prst="rect">
            <a:avLst/>
          </a:prstGeom>
          <a:noFill/>
        </p:spPr>
      </p:pic>
      <p:pic>
        <p:nvPicPr>
          <p:cNvPr id="7174" name="Picture 6" descr="C:\Users\Phyllis\AppData\Local\Microsoft\Windows\Temporary Internet Files\Content.IE5\NN8BQ512\MC90029560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505200"/>
            <a:ext cx="2663228" cy="1645332"/>
          </a:xfrm>
          <a:prstGeom prst="rect">
            <a:avLst/>
          </a:prstGeom>
          <a:noFill/>
        </p:spPr>
      </p:pic>
      <p:pic>
        <p:nvPicPr>
          <p:cNvPr id="7176" name="Picture 8" descr="C:\Users\Phyllis\AppData\Local\Microsoft\Windows\Temporary Internet Files\Content.IE5\NN8BQ512\MC90029594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4267200"/>
            <a:ext cx="1837853" cy="1510420"/>
          </a:xfrm>
          <a:prstGeom prst="rect">
            <a:avLst/>
          </a:prstGeom>
          <a:noFill/>
        </p:spPr>
      </p:pic>
      <p:pic>
        <p:nvPicPr>
          <p:cNvPr id="7177" name="Picture 9" descr="C:\Users\Phyllis\AppData\Local\Microsoft\Windows\Temporary Internet Files\Content.IE5\G01L3DZ5\MC900020011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43400" y="2819400"/>
            <a:ext cx="2329044" cy="2402186"/>
          </a:xfrm>
          <a:prstGeom prst="rect">
            <a:avLst/>
          </a:prstGeom>
          <a:noFill/>
        </p:spPr>
      </p:pic>
      <p:pic>
        <p:nvPicPr>
          <p:cNvPr id="7178" name="Picture 10" descr="C:\Users\Phyllis\AppData\Local\Microsoft\Windows\Temporary Internet Files\Content.IE5\0AYJ31JE\MC900436163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1800" y="1295400"/>
            <a:ext cx="1841500" cy="1612900"/>
          </a:xfrm>
          <a:prstGeom prst="rect">
            <a:avLst/>
          </a:prstGeom>
          <a:noFill/>
        </p:spPr>
      </p:pic>
      <p:pic>
        <p:nvPicPr>
          <p:cNvPr id="7180" name="Picture 12" descr="C:\Users\Phyllis\AppData\Local\Microsoft\Windows\Temporary Internet Files\Content.IE5\NN8BQ512\MC900149669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48400" y="4724400"/>
            <a:ext cx="2587782" cy="19163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qu’on</a:t>
            </a:r>
            <a:r>
              <a:rPr lang="en-US" dirty="0" smtClean="0"/>
              <a:t> fait?</a:t>
            </a:r>
            <a:endParaRPr lang="en-US" dirty="0"/>
          </a:p>
        </p:txBody>
      </p:sp>
      <p:pic>
        <p:nvPicPr>
          <p:cNvPr id="7170" name="Picture 2" descr="C:\Users\Phyllis\AppData\Local\Microsoft\Windows\Temporary Internet Files\Content.IE5\G01L3DZ5\MC9003656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0"/>
            <a:ext cx="1817827" cy="1764792"/>
          </a:xfrm>
          <a:prstGeom prst="rect">
            <a:avLst/>
          </a:prstGeom>
          <a:noFill/>
        </p:spPr>
      </p:pic>
      <p:pic>
        <p:nvPicPr>
          <p:cNvPr id="7171" name="Picture 3" descr="C:\Users\Phyllis\AppData\Local\Microsoft\Windows\Temporary Internet Files\Content.IE5\0AYJ31JE\MC900332844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524000"/>
            <a:ext cx="1007669" cy="1821485"/>
          </a:xfrm>
          <a:prstGeom prst="rect">
            <a:avLst/>
          </a:prstGeom>
          <a:noFill/>
        </p:spPr>
      </p:pic>
      <p:pic>
        <p:nvPicPr>
          <p:cNvPr id="7172" name="Picture 4" descr="C:\Users\Phyllis\AppData\Local\Microsoft\Windows\Temporary Internet Files\Content.IE5\NN8BQ512\MC90043816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600200"/>
            <a:ext cx="1920875" cy="1308100"/>
          </a:xfrm>
          <a:prstGeom prst="rect">
            <a:avLst/>
          </a:prstGeom>
          <a:noFill/>
        </p:spPr>
      </p:pic>
      <p:pic>
        <p:nvPicPr>
          <p:cNvPr id="7174" name="Picture 6" descr="C:\Users\Phyllis\AppData\Local\Microsoft\Windows\Temporary Internet Files\Content.IE5\NN8BQ512\MC90029560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505200"/>
            <a:ext cx="2663228" cy="1645332"/>
          </a:xfrm>
          <a:prstGeom prst="rect">
            <a:avLst/>
          </a:prstGeom>
          <a:noFill/>
        </p:spPr>
      </p:pic>
      <p:pic>
        <p:nvPicPr>
          <p:cNvPr id="7176" name="Picture 8" descr="C:\Users\Phyllis\AppData\Local\Microsoft\Windows\Temporary Internet Files\Content.IE5\NN8BQ512\MC90029594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4267200"/>
            <a:ext cx="1837853" cy="1510420"/>
          </a:xfrm>
          <a:prstGeom prst="rect">
            <a:avLst/>
          </a:prstGeom>
          <a:noFill/>
        </p:spPr>
      </p:pic>
      <p:pic>
        <p:nvPicPr>
          <p:cNvPr id="7177" name="Picture 9" descr="C:\Users\Phyllis\AppData\Local\Microsoft\Windows\Temporary Internet Files\Content.IE5\G01L3DZ5\MC900020011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43400" y="2819400"/>
            <a:ext cx="2329044" cy="2402186"/>
          </a:xfrm>
          <a:prstGeom prst="rect">
            <a:avLst/>
          </a:prstGeom>
          <a:noFill/>
        </p:spPr>
      </p:pic>
      <p:pic>
        <p:nvPicPr>
          <p:cNvPr id="7178" name="Picture 10" descr="C:\Users\Phyllis\AppData\Local\Microsoft\Windows\Temporary Internet Files\Content.IE5\0AYJ31JE\MC900436163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1800" y="1295400"/>
            <a:ext cx="1841500" cy="1612900"/>
          </a:xfrm>
          <a:prstGeom prst="rect">
            <a:avLst/>
          </a:prstGeom>
          <a:noFill/>
        </p:spPr>
      </p:pic>
      <p:pic>
        <p:nvPicPr>
          <p:cNvPr id="7180" name="Picture 12" descr="C:\Users\Phyllis\AppData\Local\Microsoft\Windows\Temporary Internet Files\Content.IE5\NN8BQ512\MC900149669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48400" y="4724400"/>
            <a:ext cx="2587782" cy="19163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you feel like…….?</a:t>
            </a:r>
            <a:endParaRPr lang="en-US" dirty="0"/>
          </a:p>
        </p:txBody>
      </p:sp>
      <p:pic>
        <p:nvPicPr>
          <p:cNvPr id="7170" name="Picture 2" descr="C:\Users\Phyllis\AppData\Local\Microsoft\Windows\Temporary Internet Files\Content.IE5\G01L3DZ5\MC9003656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362199"/>
            <a:ext cx="3276600" cy="3181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</a:t>
            </a:r>
            <a:r>
              <a:rPr lang="en-US" dirty="0" smtClean="0"/>
              <a:t> as </a:t>
            </a:r>
            <a:r>
              <a:rPr lang="en-US" dirty="0" err="1" smtClean="0"/>
              <a:t>envie</a:t>
            </a:r>
            <a:r>
              <a:rPr lang="en-US" dirty="0" smtClean="0"/>
              <a:t> de faire du </a:t>
            </a:r>
            <a:r>
              <a:rPr lang="en-US" dirty="0" err="1" smtClean="0"/>
              <a:t>vélo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7170" name="Picture 2" descr="C:\Users\Phyllis\AppData\Local\Microsoft\Windows\Temporary Internet Files\Content.IE5\G01L3DZ5\MC9003656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362199"/>
            <a:ext cx="3276600" cy="3181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Oui</a:t>
            </a:r>
            <a:r>
              <a:rPr lang="en-US" dirty="0" smtClean="0"/>
              <a:t>, …..</a:t>
            </a:r>
            <a:endParaRPr lang="en-US" dirty="0"/>
          </a:p>
        </p:txBody>
      </p:sp>
      <p:pic>
        <p:nvPicPr>
          <p:cNvPr id="5" name="Picture 4" descr="bonneid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2057399"/>
            <a:ext cx="2971800" cy="43944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Bonne idée!</a:t>
            </a:r>
            <a:endParaRPr lang="en-US" sz="6000" dirty="0"/>
          </a:p>
        </p:txBody>
      </p:sp>
      <p:pic>
        <p:nvPicPr>
          <p:cNvPr id="5" name="Picture 4" descr="bonneid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2057399"/>
            <a:ext cx="2971800" cy="43944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 it speak to you to ……?</a:t>
            </a:r>
            <a:endParaRPr lang="en-US" dirty="0"/>
          </a:p>
        </p:txBody>
      </p:sp>
      <p:pic>
        <p:nvPicPr>
          <p:cNvPr id="7174" name="Picture 6" descr="C:\Users\Phyllis\AppData\Local\Microsoft\Windows\Temporary Internet Files\Content.IE5\NN8BQ512\MC90029560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590800"/>
            <a:ext cx="4193616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Ça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de faire un pique-</a:t>
            </a:r>
            <a:r>
              <a:rPr lang="en-US" dirty="0" err="1" smtClean="0"/>
              <a:t>nique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7174" name="Picture 6" descr="C:\Users\Phyllis\AppData\Local\Microsoft\Windows\Temporary Internet Files\Content.IE5\NN8BQ512\MC90029560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590800"/>
            <a:ext cx="4193616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au Canada en hiver </a:t>
            </a:r>
            <a:br>
              <a:rPr lang="en-US" dirty="0" smtClean="0"/>
            </a:br>
            <a:r>
              <a:rPr lang="en-US" dirty="0" smtClean="0"/>
              <a:t>pour faire du ski.</a:t>
            </a:r>
            <a:endParaRPr lang="en-US" dirty="0"/>
          </a:p>
        </p:txBody>
      </p:sp>
      <p:pic>
        <p:nvPicPr>
          <p:cNvPr id="4" name="Content Placeholder 3" descr="img39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905000"/>
            <a:ext cx="4114800" cy="3741293"/>
          </a:xfrm>
        </p:spPr>
      </p:pic>
      <p:sp>
        <p:nvSpPr>
          <p:cNvPr id="5" name="Rectangle 4"/>
          <p:cNvSpPr/>
          <p:nvPr/>
        </p:nvSpPr>
        <p:spPr>
          <a:xfrm>
            <a:off x="5867400" y="1981200"/>
            <a:ext cx="205740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en-US" sz="239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Oui</a:t>
            </a:r>
            <a:r>
              <a:rPr lang="en-US" dirty="0" smtClean="0"/>
              <a:t>,……</a:t>
            </a:r>
            <a:endParaRPr lang="en-US" dirty="0"/>
          </a:p>
        </p:txBody>
      </p:sp>
      <p:pic>
        <p:nvPicPr>
          <p:cNvPr id="4" name="Content Placeholder 3" descr="jeveuxbie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2438400"/>
            <a:ext cx="2743200" cy="36776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Oui</a:t>
            </a:r>
            <a:r>
              <a:rPr lang="en-US" dirty="0" smtClean="0"/>
              <a:t>, je </a:t>
            </a:r>
            <a:r>
              <a:rPr lang="en-US" dirty="0" err="1" smtClean="0"/>
              <a:t>veux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Content Placeholder 3" descr="jeveuxbie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2438400"/>
            <a:ext cx="2743200" cy="36776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could…..</a:t>
            </a:r>
            <a:endParaRPr lang="en-US" dirty="0"/>
          </a:p>
        </p:txBody>
      </p:sp>
      <p:pic>
        <p:nvPicPr>
          <p:cNvPr id="7176" name="Picture 8" descr="C:\Users\Phyllis\AppData\Local\Microsoft\Windows\Temporary Internet Files\Content.IE5\NN8BQ512\MC90029594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05000"/>
            <a:ext cx="4648200" cy="3820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</a:t>
            </a:r>
            <a:r>
              <a:rPr lang="en-US" dirty="0" err="1" smtClean="0"/>
              <a:t>pourrait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au </a:t>
            </a:r>
            <a:r>
              <a:rPr lang="en-US" dirty="0" err="1" smtClean="0"/>
              <a:t>cinéma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176" name="Picture 8" descr="C:\Users\Phyllis\AppData\Local\Microsoft\Windows\Temporary Internet Files\Content.IE5\NN8BQ512\MC90029594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05000"/>
            <a:ext cx="4648200" cy="3820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Non, …..</a:t>
            </a:r>
            <a:endParaRPr lang="en-US" dirty="0"/>
          </a:p>
        </p:txBody>
      </p:sp>
      <p:pic>
        <p:nvPicPr>
          <p:cNvPr id="6" name="Picture 5" descr="mou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2514600"/>
            <a:ext cx="2667000" cy="39065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09237" y="2967335"/>
            <a:ext cx="1925528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en-US" sz="199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Non, </a:t>
            </a:r>
            <a:r>
              <a:rPr lang="en-US" dirty="0" err="1" smtClean="0"/>
              <a:t>Ça</a:t>
            </a:r>
            <a:r>
              <a:rPr lang="en-US" dirty="0" smtClean="0"/>
              <a:t> ne me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rien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Picture 5" descr="mou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2514600"/>
            <a:ext cx="2667000" cy="39065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09237" y="2967335"/>
            <a:ext cx="1925528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en-US" sz="199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want, we can…..</a:t>
            </a:r>
            <a:endParaRPr lang="en-US" dirty="0"/>
          </a:p>
        </p:txBody>
      </p:sp>
      <p:pic>
        <p:nvPicPr>
          <p:cNvPr id="7177" name="Picture 9" descr="C:\Users\Phyllis\AppData\Local\Microsoft\Windows\Temporary Internet Files\Content.IE5\G01L3DZ5\MC90002001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399" y="1981200"/>
            <a:ext cx="4506671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820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veux</a:t>
            </a:r>
            <a:r>
              <a:rPr lang="en-US" dirty="0" smtClean="0"/>
              <a:t>, on </a:t>
            </a:r>
            <a:r>
              <a:rPr lang="en-US" dirty="0" err="1" smtClean="0"/>
              <a:t>peut</a:t>
            </a:r>
            <a:r>
              <a:rPr lang="en-US" dirty="0" smtClean="0"/>
              <a:t> faire du ski.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7177" name="Picture 9" descr="C:\Users\Phyllis\AppData\Local\Microsoft\Windows\Temporary Internet Files\Content.IE5\G01L3DZ5\MC90002001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599" y="1981200"/>
            <a:ext cx="4432791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Using the future tense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Telling about your plans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, I’m going to….</a:t>
            </a:r>
            <a:endParaRPr lang="en-US" dirty="0"/>
          </a:p>
        </p:txBody>
      </p:sp>
      <p:pic>
        <p:nvPicPr>
          <p:cNvPr id="7171" name="Picture 3" descr="C:\Users\Phyllis\AppData\Local\Microsoft\Windows\Temporary Internet Files\Content.IE5\0AYJ31JE\MC900332844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600200"/>
            <a:ext cx="2819400" cy="5096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au Canada en hiver pour faire du ski.</a:t>
            </a:r>
            <a:endParaRPr lang="en-US" dirty="0"/>
          </a:p>
        </p:txBody>
      </p:sp>
      <p:pic>
        <p:nvPicPr>
          <p:cNvPr id="4" name="Content Placeholder 3" descr="img39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905000"/>
            <a:ext cx="4114800" cy="3741293"/>
          </a:xfrm>
        </p:spPr>
      </p:pic>
      <p:sp>
        <p:nvSpPr>
          <p:cNvPr id="5" name="Rectangle 4"/>
          <p:cNvSpPr/>
          <p:nvPr/>
        </p:nvSpPr>
        <p:spPr>
          <a:xfrm>
            <a:off x="5867400" y="1981200"/>
            <a:ext cx="205740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en-US" sz="239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6019800"/>
            <a:ext cx="58941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Qu’est-ce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je </a:t>
            </a:r>
            <a:r>
              <a:rPr lang="en-US" sz="3600" dirty="0" err="1" smtClean="0"/>
              <a:t>dois</a:t>
            </a:r>
            <a:r>
              <a:rPr lang="en-US" sz="3600" dirty="0" smtClean="0"/>
              <a:t> </a:t>
            </a:r>
            <a:r>
              <a:rPr lang="en-US" sz="3600" dirty="0" err="1" smtClean="0"/>
              <a:t>prendre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D’abord</a:t>
            </a:r>
            <a:r>
              <a:rPr lang="en-US" dirty="0" smtClean="0"/>
              <a:t>, je </a:t>
            </a:r>
            <a:r>
              <a:rPr lang="en-US" dirty="0" err="1" smtClean="0"/>
              <a:t>vais</a:t>
            </a:r>
            <a:r>
              <a:rPr lang="en-US" dirty="0" smtClean="0"/>
              <a:t> faire de </a:t>
            </a:r>
            <a:r>
              <a:rPr lang="en-US" dirty="0" err="1" smtClean="0"/>
              <a:t>l’équitation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171" name="Picture 3" descr="C:\Users\Phyllis\AppData\Local\Microsoft\Windows\Temporary Internet Files\Content.IE5\0AYJ31JE\MC900332844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600200"/>
            <a:ext cx="2819400" cy="5096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Then, I’m going to….</a:t>
            </a:r>
            <a:endParaRPr lang="en-US" dirty="0"/>
          </a:p>
        </p:txBody>
      </p:sp>
      <p:pic>
        <p:nvPicPr>
          <p:cNvPr id="7172" name="Picture 4" descr="C:\Users\Phyllis\AppData\Local\Microsoft\Windows\Temporary Internet Files\Content.IE5\NN8BQ512\MC9004381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133600"/>
            <a:ext cx="4811512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772400" cy="1447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Ensuite</a:t>
            </a:r>
            <a:r>
              <a:rPr lang="en-US" dirty="0" smtClean="0"/>
              <a:t>, je </a:t>
            </a:r>
            <a:r>
              <a:rPr lang="en-US" dirty="0" err="1" smtClean="0"/>
              <a:t>vais</a:t>
            </a:r>
            <a:r>
              <a:rPr lang="en-US" dirty="0" smtClean="0"/>
              <a:t> faire de la </a:t>
            </a:r>
            <a:r>
              <a:rPr lang="en-US" dirty="0" err="1" smtClean="0"/>
              <a:t>natation</a:t>
            </a:r>
            <a:r>
              <a:rPr lang="en-US" dirty="0" smtClean="0"/>
              <a:t>. (</a:t>
            </a:r>
            <a:r>
              <a:rPr lang="en-US" dirty="0" err="1" smtClean="0"/>
              <a:t>nager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7172" name="Picture 4" descr="C:\Users\Phyllis\AppData\Local\Microsoft\Windows\Temporary Internet Files\Content.IE5\NN8BQ512\MC9004381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133600"/>
            <a:ext cx="4811512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And then, </a:t>
            </a:r>
            <a:r>
              <a:rPr lang="en-US" dirty="0" smtClean="0"/>
              <a:t>I’m going to….</a:t>
            </a:r>
            <a:endParaRPr lang="en-US" dirty="0"/>
          </a:p>
        </p:txBody>
      </p:sp>
      <p:pic>
        <p:nvPicPr>
          <p:cNvPr id="7178" name="Picture 10" descr="C:\Users\Phyllis\AppData\Local\Microsoft\Windows\Temporary Internet Files\Content.IE5\0AYJ31JE\MC9004361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362199"/>
            <a:ext cx="3429000" cy="3003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 </a:t>
            </a:r>
            <a:r>
              <a:rPr lang="en-US" dirty="0" err="1" smtClean="0"/>
              <a:t>puis</a:t>
            </a:r>
            <a:r>
              <a:rPr lang="en-US" dirty="0" smtClean="0"/>
              <a:t>, je </a:t>
            </a:r>
            <a:r>
              <a:rPr lang="en-US" dirty="0" err="1" smtClean="0"/>
              <a:t>vais</a:t>
            </a:r>
            <a:r>
              <a:rPr lang="en-US" dirty="0" smtClean="0"/>
              <a:t> faire </a:t>
            </a:r>
            <a:r>
              <a:rPr lang="en-US" dirty="0" err="1" smtClean="0"/>
              <a:t>une</a:t>
            </a:r>
            <a:r>
              <a:rPr lang="en-US" dirty="0" smtClean="0"/>
              <a:t> promenade.</a:t>
            </a:r>
            <a:endParaRPr lang="en-US" dirty="0"/>
          </a:p>
        </p:txBody>
      </p:sp>
      <p:pic>
        <p:nvPicPr>
          <p:cNvPr id="7178" name="Picture 10" descr="C:\Users\Phyllis\AppData\Local\Microsoft\Windows\Temporary Internet Files\Content.IE5\0AYJ31JE\MC9004361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362199"/>
            <a:ext cx="3429000" cy="3003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then, I’m going to….</a:t>
            </a:r>
            <a:endParaRPr lang="en-US" dirty="0"/>
          </a:p>
        </p:txBody>
      </p:sp>
      <p:pic>
        <p:nvPicPr>
          <p:cNvPr id="7180" name="Picture 12" descr="C:\Users\Phyllis\AppData\Local\Microsoft\Windows\Temporary Internet Files\Content.IE5\NN8BQ512\MC90014966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9" y="1981200"/>
            <a:ext cx="4321799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Enfin</a:t>
            </a:r>
            <a:r>
              <a:rPr lang="en-US" dirty="0" smtClean="0"/>
              <a:t>, je </a:t>
            </a:r>
            <a:r>
              <a:rPr lang="en-US" dirty="0" err="1" smtClean="0"/>
              <a:t>vais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au restaurant.</a:t>
            </a:r>
            <a:endParaRPr lang="en-US" dirty="0"/>
          </a:p>
        </p:txBody>
      </p:sp>
      <p:pic>
        <p:nvPicPr>
          <p:cNvPr id="7180" name="Picture 12" descr="C:\Users\Phyllis\AppData\Local\Microsoft\Windows\Temporary Internet Files\Content.IE5\NN8BQ512\MC90014966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9" y="1981200"/>
            <a:ext cx="4321799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hink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23978" t="13733" r="34605" b="41144"/>
          <a:stretch>
            <a:fillRect/>
          </a:stretch>
        </p:blipFill>
        <p:spPr>
          <a:xfrm>
            <a:off x="990600" y="1524000"/>
            <a:ext cx="1981200" cy="2398295"/>
          </a:xfrm>
        </p:spPr>
      </p:pic>
      <p:pic>
        <p:nvPicPr>
          <p:cNvPr id="5" name="Picture 4" descr="jack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1981200"/>
            <a:ext cx="2349649" cy="2116681"/>
          </a:xfrm>
          <a:prstGeom prst="rect">
            <a:avLst/>
          </a:prstGeom>
        </p:spPr>
      </p:pic>
      <p:pic>
        <p:nvPicPr>
          <p:cNvPr id="1026" name="Picture 2" descr="C:\Users\Phyllis\AppData\Local\Microsoft\Windows\Temporary Internet Files\Content.IE5\NN8BQ512\MC900441804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905000"/>
            <a:ext cx="1828800" cy="1828800"/>
          </a:xfrm>
          <a:prstGeom prst="rect">
            <a:avLst/>
          </a:prstGeom>
          <a:noFill/>
        </p:spPr>
      </p:pic>
      <p:pic>
        <p:nvPicPr>
          <p:cNvPr id="7" name="Picture 2" descr="C:\Users\Phyllis\AppData\Local\Microsoft\Windows\Temporary Internet Files\Content.IE5\NN8BQ512\MC900441804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162800" y="1905000"/>
            <a:ext cx="1828800" cy="1828800"/>
          </a:xfrm>
          <a:prstGeom prst="rect">
            <a:avLst/>
          </a:prstGeom>
          <a:noFill/>
        </p:spPr>
      </p:pic>
      <p:pic>
        <p:nvPicPr>
          <p:cNvPr id="8" name="Picture 7" descr="h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0" y="4800600"/>
            <a:ext cx="2080846" cy="1481667"/>
          </a:xfrm>
          <a:prstGeom prst="rect">
            <a:avLst/>
          </a:prstGeom>
        </p:spPr>
      </p:pic>
      <p:pic>
        <p:nvPicPr>
          <p:cNvPr id="1027" name="Picture 3" descr="C:\Users\Phyllis\AppData\Local\Microsoft\Windows\Temporary Internet Files\Content.IE5\PGX2WBQM\MC900354883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648200"/>
            <a:ext cx="1559966" cy="1775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Pense</a:t>
            </a:r>
            <a:r>
              <a:rPr lang="en-US" dirty="0" smtClean="0"/>
              <a:t> à </a:t>
            </a:r>
            <a:r>
              <a:rPr lang="en-US" dirty="0" err="1" smtClean="0"/>
              <a:t>prendre</a:t>
            </a:r>
            <a:r>
              <a:rPr lang="en-US" dirty="0" smtClean="0"/>
              <a:t> un anorak, des </a:t>
            </a:r>
            <a:r>
              <a:rPr lang="en-US" dirty="0" err="1" smtClean="0"/>
              <a:t>gants</a:t>
            </a:r>
            <a:r>
              <a:rPr lang="en-US" dirty="0" smtClean="0"/>
              <a:t>, un chapeau et des </a:t>
            </a:r>
            <a:r>
              <a:rPr lang="en-US" dirty="0" err="1" smtClean="0"/>
              <a:t>bottes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think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23978" t="13733" r="34605" b="41144"/>
          <a:stretch>
            <a:fillRect/>
          </a:stretch>
        </p:blipFill>
        <p:spPr>
          <a:xfrm>
            <a:off x="990600" y="1524000"/>
            <a:ext cx="1981200" cy="2398295"/>
          </a:xfrm>
        </p:spPr>
      </p:pic>
      <p:pic>
        <p:nvPicPr>
          <p:cNvPr id="5" name="Picture 4" descr="jack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1981200"/>
            <a:ext cx="2349649" cy="2116681"/>
          </a:xfrm>
          <a:prstGeom prst="rect">
            <a:avLst/>
          </a:prstGeom>
        </p:spPr>
      </p:pic>
      <p:pic>
        <p:nvPicPr>
          <p:cNvPr id="1026" name="Picture 2" descr="C:\Users\Phyllis\AppData\Local\Microsoft\Windows\Temporary Internet Files\Content.IE5\NN8BQ512\MC900441804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905000"/>
            <a:ext cx="1828800" cy="1828800"/>
          </a:xfrm>
          <a:prstGeom prst="rect">
            <a:avLst/>
          </a:prstGeom>
          <a:noFill/>
        </p:spPr>
      </p:pic>
      <p:pic>
        <p:nvPicPr>
          <p:cNvPr id="7" name="Picture 2" descr="C:\Users\Phyllis\AppData\Local\Microsoft\Windows\Temporary Internet Files\Content.IE5\NN8BQ512\MC900441804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162800" y="1905000"/>
            <a:ext cx="1828800" cy="1828800"/>
          </a:xfrm>
          <a:prstGeom prst="rect">
            <a:avLst/>
          </a:prstGeom>
          <a:noFill/>
        </p:spPr>
      </p:pic>
      <p:pic>
        <p:nvPicPr>
          <p:cNvPr id="8" name="Picture 7" descr="h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0" y="4800600"/>
            <a:ext cx="2080846" cy="1481667"/>
          </a:xfrm>
          <a:prstGeom prst="rect">
            <a:avLst/>
          </a:prstGeom>
        </p:spPr>
      </p:pic>
      <p:pic>
        <p:nvPicPr>
          <p:cNvPr id="1027" name="Picture 3" descr="C:\Users\Phyllis\AppData\Local\Microsoft\Windows\Temporary Internet Files\Content.IE5\PGX2WBQM\MC900354883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648200"/>
            <a:ext cx="1559966" cy="1775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C:\Users\Phyllis\AppData\Local\Microsoft\Windows\Temporary Internet Files\Content.IE5\PGX2WBQM\MC90009803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362200"/>
            <a:ext cx="2230069" cy="2565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D’accord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C:\Users\Phyllis\AppData\Local\Microsoft\Windows\Temporary Internet Files\Content.IE5\PGX2WBQM\MC90009803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362200"/>
            <a:ext cx="2230069" cy="2565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à Nice en </a:t>
            </a:r>
            <a:r>
              <a:rPr lang="en-US" dirty="0" err="1" smtClean="0"/>
              <a:t>été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pour faire de la </a:t>
            </a:r>
            <a:r>
              <a:rPr lang="en-US" dirty="0" err="1" smtClean="0"/>
              <a:t>natation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img39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905000"/>
            <a:ext cx="4114800" cy="3741293"/>
          </a:xfrm>
        </p:spPr>
      </p:pic>
      <p:sp>
        <p:nvSpPr>
          <p:cNvPr id="5" name="Rectangle 4"/>
          <p:cNvSpPr/>
          <p:nvPr/>
        </p:nvSpPr>
        <p:spPr>
          <a:xfrm>
            <a:off x="5867400" y="1981200"/>
            <a:ext cx="205740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en-US" sz="239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107</TotalTime>
  <Words>318</Words>
  <Application>Microsoft Office PowerPoint</Application>
  <PresentationFormat>On-screen Show (4:3)</PresentationFormat>
  <Paragraphs>58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Equity</vt:lpstr>
      <vt:lpstr>Allez,  Viens 2 Chapitre 1.2/1.3</vt:lpstr>
      <vt:lpstr>Making suggestions</vt:lpstr>
      <vt:lpstr>Je vais aller au Canada en hiver  pour faire du ski.</vt:lpstr>
      <vt:lpstr>Je vais aller au Canada en hiver pour faire du ski.</vt:lpstr>
      <vt:lpstr>Slide 5</vt:lpstr>
      <vt:lpstr>Pense à prendre un anorak, des gants, un chapeau et des bottes.</vt:lpstr>
      <vt:lpstr>Slide 7</vt:lpstr>
      <vt:lpstr>D’accord!</vt:lpstr>
      <vt:lpstr>Je vais aller à Nice en été  pour faire de la natation.</vt:lpstr>
      <vt:lpstr>Je vais aller à Nice en été  pour faire de la natation.</vt:lpstr>
      <vt:lpstr>Slide 11</vt:lpstr>
      <vt:lpstr>Prends un maillot de bain, des lunettes de soleil, des sandales et une casquette.</vt:lpstr>
      <vt:lpstr>Slide 13</vt:lpstr>
      <vt:lpstr>C’est une bonne idée!</vt:lpstr>
      <vt:lpstr>Je vais à Paris en avril pour visiter des monuments.</vt:lpstr>
      <vt:lpstr>Je vais à Paris en avril pour visiter des monuments.</vt:lpstr>
      <vt:lpstr>Slide 17</vt:lpstr>
      <vt:lpstr>N’oublie pas un billet d’avion, un passeport, une montre et un imperméable.</vt:lpstr>
      <vt:lpstr>Slide 19</vt:lpstr>
      <vt:lpstr>Pas question!</vt:lpstr>
      <vt:lpstr>Making Suggestions</vt:lpstr>
      <vt:lpstr>What should we do?</vt:lpstr>
      <vt:lpstr>Qu’est-ce qu’on fait?</vt:lpstr>
      <vt:lpstr>Do you feel like…….?</vt:lpstr>
      <vt:lpstr>Tu as envie de faire du vélo?</vt:lpstr>
      <vt:lpstr>Oui, …..</vt:lpstr>
      <vt:lpstr>Bonne idée!</vt:lpstr>
      <vt:lpstr>Does it speak to you to ……?</vt:lpstr>
      <vt:lpstr>Ça te dit de faire un pique-nique?</vt:lpstr>
      <vt:lpstr>Oui,……</vt:lpstr>
      <vt:lpstr>Oui, je veux bien!</vt:lpstr>
      <vt:lpstr>We could…..</vt:lpstr>
      <vt:lpstr>On pourrait aller au cinéma.</vt:lpstr>
      <vt:lpstr>Non, …..</vt:lpstr>
      <vt:lpstr>Non, Ça ne me dit rien.</vt:lpstr>
      <vt:lpstr>If you want, we can…..</vt:lpstr>
      <vt:lpstr>Si tu veux, on peut faire du ski. </vt:lpstr>
      <vt:lpstr>Telling about your plans</vt:lpstr>
      <vt:lpstr>1st, I’m going to….</vt:lpstr>
      <vt:lpstr>D’abord, je vais faire de l’équitation.</vt:lpstr>
      <vt:lpstr>Then, I’m going to….</vt:lpstr>
      <vt:lpstr>Ensuite, je vais faire de la natation. (nager)</vt:lpstr>
      <vt:lpstr>And then, I’m going to….</vt:lpstr>
      <vt:lpstr>Et puis, je vais faire une promenade.</vt:lpstr>
      <vt:lpstr>And then, I’m going to….</vt:lpstr>
      <vt:lpstr>Enfin, je vais aller au restaurant.</vt:lpstr>
      <vt:lpstr>FIN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Phyllis</dc:creator>
  <cp:lastModifiedBy>Phyllis</cp:lastModifiedBy>
  <cp:revision>32</cp:revision>
  <dcterms:created xsi:type="dcterms:W3CDTF">2012-09-22T14:16:20Z</dcterms:created>
  <dcterms:modified xsi:type="dcterms:W3CDTF">2012-09-22T16:03:53Z</dcterms:modified>
</cp:coreProperties>
</file>